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80" r:id="rId18"/>
    <p:sldId id="279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4EF01-876C-4E51-8CB3-0BB11A547A70}" v="27" dt="2024-09-22T06:55:28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mikababup@gmail.com" userId="0109f2cd376166f6" providerId="LiveId" clId="{C4C4EF01-876C-4E51-8CB3-0BB11A547A70}"/>
    <pc:docChg chg="custSel addSld modSld">
      <pc:chgData name="anamikababup@gmail.com" userId="0109f2cd376166f6" providerId="LiveId" clId="{C4C4EF01-876C-4E51-8CB3-0BB11A547A70}" dt="2024-09-22T07:01:44.906" v="113" actId="20577"/>
      <pc:docMkLst>
        <pc:docMk/>
      </pc:docMkLst>
      <pc:sldChg chg="delSp modSp mod">
        <pc:chgData name="anamikababup@gmail.com" userId="0109f2cd376166f6" providerId="LiveId" clId="{C4C4EF01-876C-4E51-8CB3-0BB11A547A70}" dt="2024-09-22T05:55:21.753" v="2" actId="1076"/>
        <pc:sldMkLst>
          <pc:docMk/>
          <pc:sldMk cId="1982829754" sldId="256"/>
        </pc:sldMkLst>
        <pc:spChg chg="mod">
          <ac:chgData name="anamikababup@gmail.com" userId="0109f2cd376166f6" providerId="LiveId" clId="{C4C4EF01-876C-4E51-8CB3-0BB11A547A70}" dt="2024-09-22T05:55:21.753" v="2" actId="1076"/>
          <ac:spMkLst>
            <pc:docMk/>
            <pc:sldMk cId="1982829754" sldId="256"/>
            <ac:spMk id="2" creationId="{00000000-0000-0000-0000-000000000000}"/>
          </ac:spMkLst>
        </pc:spChg>
        <pc:spChg chg="del">
          <ac:chgData name="anamikababup@gmail.com" userId="0109f2cd376166f6" providerId="LiveId" clId="{C4C4EF01-876C-4E51-8CB3-0BB11A547A70}" dt="2024-09-22T05:55:13.348" v="1" actId="478"/>
          <ac:spMkLst>
            <pc:docMk/>
            <pc:sldMk cId="1982829754" sldId="256"/>
            <ac:spMk id="5" creationId="{C6CA064D-9467-377C-ED18-9E6E8F4424F4}"/>
          </ac:spMkLst>
        </pc:spChg>
        <pc:picChg chg="del mod">
          <ac:chgData name="anamikababup@gmail.com" userId="0109f2cd376166f6" providerId="LiveId" clId="{C4C4EF01-876C-4E51-8CB3-0BB11A547A70}" dt="2024-09-22T05:55:13.348" v="1" actId="478"/>
          <ac:picMkLst>
            <pc:docMk/>
            <pc:sldMk cId="1982829754" sldId="256"/>
            <ac:picMk id="4" creationId="{A1E37734-F129-71D1-423F-82E39C611E79}"/>
          </ac:picMkLst>
        </pc:picChg>
      </pc:sldChg>
      <pc:sldChg chg="delSp modSp mod setBg">
        <pc:chgData name="anamikababup@gmail.com" userId="0109f2cd376166f6" providerId="LiveId" clId="{C4C4EF01-876C-4E51-8CB3-0BB11A547A70}" dt="2024-09-22T06:55:56.414" v="91" actId="1076"/>
        <pc:sldMkLst>
          <pc:docMk/>
          <pc:sldMk cId="442476538" sldId="257"/>
        </pc:sldMkLst>
        <pc:spChg chg="mod">
          <ac:chgData name="anamikababup@gmail.com" userId="0109f2cd376166f6" providerId="LiveId" clId="{C4C4EF01-876C-4E51-8CB3-0BB11A547A70}" dt="2024-09-22T06:55:17.218" v="84" actId="1076"/>
          <ac:spMkLst>
            <pc:docMk/>
            <pc:sldMk cId="442476538" sldId="257"/>
            <ac:spMk id="2" creationId="{CEC16A00-B413-DEE3-3601-58AEE703F9DB}"/>
          </ac:spMkLst>
        </pc:spChg>
        <pc:spChg chg="del mod">
          <ac:chgData name="anamikababup@gmail.com" userId="0109f2cd376166f6" providerId="LiveId" clId="{C4C4EF01-876C-4E51-8CB3-0BB11A547A70}" dt="2024-09-22T06:55:43.384" v="89" actId="478"/>
          <ac:spMkLst>
            <pc:docMk/>
            <pc:sldMk cId="442476538" sldId="257"/>
            <ac:spMk id="8" creationId="{5E50F4AF-3AD2-DF8E-7CFE-28BB9BA75BBF}"/>
          </ac:spMkLst>
        </pc:spChg>
        <pc:spChg chg="mod">
          <ac:chgData name="anamikababup@gmail.com" userId="0109f2cd376166f6" providerId="LiveId" clId="{C4C4EF01-876C-4E51-8CB3-0BB11A547A70}" dt="2024-09-22T06:55:53.099" v="90" actId="1076"/>
          <ac:spMkLst>
            <pc:docMk/>
            <pc:sldMk cId="442476538" sldId="257"/>
            <ac:spMk id="12" creationId="{2E471F1D-0EDF-162D-9F7C-24F6ABA9FF67}"/>
          </ac:spMkLst>
        </pc:spChg>
        <pc:picChg chg="mod">
          <ac:chgData name="anamikababup@gmail.com" userId="0109f2cd376166f6" providerId="LiveId" clId="{C4C4EF01-876C-4E51-8CB3-0BB11A547A70}" dt="2024-09-22T06:55:56.414" v="91" actId="1076"/>
          <ac:picMkLst>
            <pc:docMk/>
            <pc:sldMk cId="442476538" sldId="257"/>
            <ac:picMk id="5" creationId="{00000000-0000-0000-0000-000000000000}"/>
          </ac:picMkLst>
        </pc:picChg>
        <pc:picChg chg="del">
          <ac:chgData name="anamikababup@gmail.com" userId="0109f2cd376166f6" providerId="LiveId" clId="{C4C4EF01-876C-4E51-8CB3-0BB11A547A70}" dt="2024-09-22T06:54:43.662" v="79" actId="478"/>
          <ac:picMkLst>
            <pc:docMk/>
            <pc:sldMk cId="442476538" sldId="257"/>
            <ac:picMk id="11" creationId="{ACFFCB86-4A96-F1D2-028A-746052D61CB2}"/>
          </ac:picMkLst>
        </pc:picChg>
      </pc:sldChg>
      <pc:sldChg chg="setBg">
        <pc:chgData name="anamikababup@gmail.com" userId="0109f2cd376166f6" providerId="LiveId" clId="{C4C4EF01-876C-4E51-8CB3-0BB11A547A70}" dt="2024-09-22T05:55:42.874" v="3"/>
        <pc:sldMkLst>
          <pc:docMk/>
          <pc:sldMk cId="4230440423" sldId="258"/>
        </pc:sldMkLst>
      </pc:sldChg>
      <pc:sldChg chg="setBg">
        <pc:chgData name="anamikababup@gmail.com" userId="0109f2cd376166f6" providerId="LiveId" clId="{C4C4EF01-876C-4E51-8CB3-0BB11A547A70}" dt="2024-09-22T05:55:50.210" v="4"/>
        <pc:sldMkLst>
          <pc:docMk/>
          <pc:sldMk cId="653928853" sldId="259"/>
        </pc:sldMkLst>
      </pc:sldChg>
      <pc:sldChg chg="setBg">
        <pc:chgData name="anamikababup@gmail.com" userId="0109f2cd376166f6" providerId="LiveId" clId="{C4C4EF01-876C-4E51-8CB3-0BB11A547A70}" dt="2024-09-22T05:55:59.831" v="5"/>
        <pc:sldMkLst>
          <pc:docMk/>
          <pc:sldMk cId="46456323" sldId="260"/>
        </pc:sldMkLst>
      </pc:sldChg>
      <pc:sldChg chg="setBg">
        <pc:chgData name="anamikababup@gmail.com" userId="0109f2cd376166f6" providerId="LiveId" clId="{C4C4EF01-876C-4E51-8CB3-0BB11A547A70}" dt="2024-09-22T05:56:05.058" v="6"/>
        <pc:sldMkLst>
          <pc:docMk/>
          <pc:sldMk cId="180677889" sldId="261"/>
        </pc:sldMkLst>
      </pc:sldChg>
      <pc:sldChg chg="setBg">
        <pc:chgData name="anamikababup@gmail.com" userId="0109f2cd376166f6" providerId="LiveId" clId="{C4C4EF01-876C-4E51-8CB3-0BB11A547A70}" dt="2024-09-22T05:56:09.770" v="7"/>
        <pc:sldMkLst>
          <pc:docMk/>
          <pc:sldMk cId="2209434599" sldId="262"/>
        </pc:sldMkLst>
      </pc:sldChg>
      <pc:sldChg chg="setBg">
        <pc:chgData name="anamikababup@gmail.com" userId="0109f2cd376166f6" providerId="LiveId" clId="{C4C4EF01-876C-4E51-8CB3-0BB11A547A70}" dt="2024-09-22T05:56:14.096" v="8"/>
        <pc:sldMkLst>
          <pc:docMk/>
          <pc:sldMk cId="3435507829" sldId="263"/>
        </pc:sldMkLst>
      </pc:sldChg>
      <pc:sldChg chg="setBg">
        <pc:chgData name="anamikababup@gmail.com" userId="0109f2cd376166f6" providerId="LiveId" clId="{C4C4EF01-876C-4E51-8CB3-0BB11A547A70}" dt="2024-09-22T05:56:18.955" v="9"/>
        <pc:sldMkLst>
          <pc:docMk/>
          <pc:sldMk cId="316279905" sldId="264"/>
        </pc:sldMkLst>
      </pc:sldChg>
      <pc:sldChg chg="setBg">
        <pc:chgData name="anamikababup@gmail.com" userId="0109f2cd376166f6" providerId="LiveId" clId="{C4C4EF01-876C-4E51-8CB3-0BB11A547A70}" dt="2024-09-22T05:56:24.840" v="10"/>
        <pc:sldMkLst>
          <pc:docMk/>
          <pc:sldMk cId="712583915" sldId="265"/>
        </pc:sldMkLst>
      </pc:sldChg>
      <pc:sldChg chg="setBg">
        <pc:chgData name="anamikababup@gmail.com" userId="0109f2cd376166f6" providerId="LiveId" clId="{C4C4EF01-876C-4E51-8CB3-0BB11A547A70}" dt="2024-09-22T05:56:31.552" v="11"/>
        <pc:sldMkLst>
          <pc:docMk/>
          <pc:sldMk cId="4278521099" sldId="266"/>
        </pc:sldMkLst>
      </pc:sldChg>
      <pc:sldChg chg="setBg">
        <pc:chgData name="anamikababup@gmail.com" userId="0109f2cd376166f6" providerId="LiveId" clId="{C4C4EF01-876C-4E51-8CB3-0BB11A547A70}" dt="2024-09-22T05:56:36.584" v="12"/>
        <pc:sldMkLst>
          <pc:docMk/>
          <pc:sldMk cId="417379369" sldId="267"/>
        </pc:sldMkLst>
      </pc:sldChg>
      <pc:sldChg chg="setBg">
        <pc:chgData name="anamikababup@gmail.com" userId="0109f2cd376166f6" providerId="LiveId" clId="{C4C4EF01-876C-4E51-8CB3-0BB11A547A70}" dt="2024-09-22T05:56:41.308" v="13"/>
        <pc:sldMkLst>
          <pc:docMk/>
          <pc:sldMk cId="4010640734" sldId="270"/>
        </pc:sldMkLst>
      </pc:sldChg>
      <pc:sldChg chg="setBg">
        <pc:chgData name="anamikababup@gmail.com" userId="0109f2cd376166f6" providerId="LiveId" clId="{C4C4EF01-876C-4E51-8CB3-0BB11A547A70}" dt="2024-09-22T05:56:46.619" v="14"/>
        <pc:sldMkLst>
          <pc:docMk/>
          <pc:sldMk cId="3521964512" sldId="271"/>
        </pc:sldMkLst>
      </pc:sldChg>
      <pc:sldChg chg="setBg">
        <pc:chgData name="anamikababup@gmail.com" userId="0109f2cd376166f6" providerId="LiveId" clId="{C4C4EF01-876C-4E51-8CB3-0BB11A547A70}" dt="2024-09-22T05:56:51.928" v="15"/>
        <pc:sldMkLst>
          <pc:docMk/>
          <pc:sldMk cId="2389126648" sldId="272"/>
        </pc:sldMkLst>
      </pc:sldChg>
      <pc:sldChg chg="setBg">
        <pc:chgData name="anamikababup@gmail.com" userId="0109f2cd376166f6" providerId="LiveId" clId="{C4C4EF01-876C-4E51-8CB3-0BB11A547A70}" dt="2024-09-22T05:56:57.788" v="16"/>
        <pc:sldMkLst>
          <pc:docMk/>
          <pc:sldMk cId="309079911" sldId="273"/>
        </pc:sldMkLst>
      </pc:sldChg>
      <pc:sldChg chg="modSp mod setBg">
        <pc:chgData name="anamikababup@gmail.com" userId="0109f2cd376166f6" providerId="LiveId" clId="{C4C4EF01-876C-4E51-8CB3-0BB11A547A70}" dt="2024-09-22T07:01:44.906" v="113" actId="20577"/>
        <pc:sldMkLst>
          <pc:docMk/>
          <pc:sldMk cId="1607828195" sldId="274"/>
        </pc:sldMkLst>
        <pc:spChg chg="mod">
          <ac:chgData name="anamikababup@gmail.com" userId="0109f2cd376166f6" providerId="LiveId" clId="{C4C4EF01-876C-4E51-8CB3-0BB11A547A70}" dt="2024-09-22T07:00:24.046" v="102" actId="1076"/>
          <ac:spMkLst>
            <pc:docMk/>
            <pc:sldMk cId="1607828195" sldId="274"/>
            <ac:spMk id="2" creationId="{440DBF10-9991-9C13-BC6A-D57CC76D5A9E}"/>
          </ac:spMkLst>
        </pc:spChg>
        <pc:spChg chg="mod">
          <ac:chgData name="anamikababup@gmail.com" userId="0109f2cd376166f6" providerId="LiveId" clId="{C4C4EF01-876C-4E51-8CB3-0BB11A547A70}" dt="2024-09-22T07:01:44.906" v="113" actId="20577"/>
          <ac:spMkLst>
            <pc:docMk/>
            <pc:sldMk cId="1607828195" sldId="274"/>
            <ac:spMk id="3" creationId="{9A5E1B6F-4CA0-9B33-911B-2E8575748DB1}"/>
          </ac:spMkLst>
        </pc:spChg>
      </pc:sldChg>
      <pc:sldChg chg="modSp mod setBg">
        <pc:chgData name="anamikababup@gmail.com" userId="0109f2cd376166f6" providerId="LiveId" clId="{C4C4EF01-876C-4E51-8CB3-0BB11A547A70}" dt="2024-09-22T06:59:02.139" v="98" actId="1076"/>
        <pc:sldMkLst>
          <pc:docMk/>
          <pc:sldMk cId="4079142917" sldId="275"/>
        </pc:sldMkLst>
        <pc:picChg chg="mod">
          <ac:chgData name="anamikababup@gmail.com" userId="0109f2cd376166f6" providerId="LiveId" clId="{C4C4EF01-876C-4E51-8CB3-0BB11A547A70}" dt="2024-09-22T06:59:02.139" v="98" actId="1076"/>
          <ac:picMkLst>
            <pc:docMk/>
            <pc:sldMk cId="4079142917" sldId="275"/>
            <ac:picMk id="4" creationId="{EAE49EAE-8867-0CA4-FB13-968CAD69A0CE}"/>
          </ac:picMkLst>
        </pc:picChg>
      </pc:sldChg>
      <pc:sldChg chg="setBg">
        <pc:chgData name="anamikababup@gmail.com" userId="0109f2cd376166f6" providerId="LiveId" clId="{C4C4EF01-876C-4E51-8CB3-0BB11A547A70}" dt="2024-09-22T06:00:01.386" v="53"/>
        <pc:sldMkLst>
          <pc:docMk/>
          <pc:sldMk cId="1234480297" sldId="278"/>
        </pc:sldMkLst>
      </pc:sldChg>
      <pc:sldChg chg="addSp delSp modSp mod setBg">
        <pc:chgData name="anamikababup@gmail.com" userId="0109f2cd376166f6" providerId="LiveId" clId="{C4C4EF01-876C-4E51-8CB3-0BB11A547A70}" dt="2024-09-22T05:59:41.077" v="50" actId="1076"/>
        <pc:sldMkLst>
          <pc:docMk/>
          <pc:sldMk cId="1555339572" sldId="279"/>
        </pc:sldMkLst>
        <pc:spChg chg="add mod">
          <ac:chgData name="anamikababup@gmail.com" userId="0109f2cd376166f6" providerId="LiveId" clId="{C4C4EF01-876C-4E51-8CB3-0BB11A547A70}" dt="2024-09-22T05:59:22.188" v="47" actId="1076"/>
          <ac:spMkLst>
            <pc:docMk/>
            <pc:sldMk cId="1555339572" sldId="279"/>
            <ac:spMk id="2" creationId="{39EE668C-790A-0A13-4408-DA237BB7B3E7}"/>
          </ac:spMkLst>
        </pc:spChg>
        <pc:picChg chg="del">
          <ac:chgData name="anamikababup@gmail.com" userId="0109f2cd376166f6" providerId="LiveId" clId="{C4C4EF01-876C-4E51-8CB3-0BB11A547A70}" dt="2024-09-22T05:57:02.639" v="17" actId="478"/>
          <ac:picMkLst>
            <pc:docMk/>
            <pc:sldMk cId="1555339572" sldId="279"/>
            <ac:picMk id="3" creationId="{ED0657E2-C600-BA62-76B6-5C46DC4A0B72}"/>
          </ac:picMkLst>
        </pc:picChg>
        <pc:picChg chg="add mod modCrop">
          <ac:chgData name="anamikababup@gmail.com" userId="0109f2cd376166f6" providerId="LiveId" clId="{C4C4EF01-876C-4E51-8CB3-0BB11A547A70}" dt="2024-09-22T05:59:03.673" v="45" actId="1076"/>
          <ac:picMkLst>
            <pc:docMk/>
            <pc:sldMk cId="1555339572" sldId="279"/>
            <ac:picMk id="5" creationId="{E185A029-635F-C894-4378-C69ABD3CF53F}"/>
          </ac:picMkLst>
        </pc:picChg>
        <pc:picChg chg="add mod">
          <ac:chgData name="anamikababup@gmail.com" userId="0109f2cd376166f6" providerId="LiveId" clId="{C4C4EF01-876C-4E51-8CB3-0BB11A547A70}" dt="2024-09-22T05:59:08.154" v="46" actId="1076"/>
          <ac:picMkLst>
            <pc:docMk/>
            <pc:sldMk cId="1555339572" sldId="279"/>
            <ac:picMk id="7" creationId="{8FF64AF9-8359-26BF-2498-230290329CBF}"/>
          </ac:picMkLst>
        </pc:picChg>
        <pc:picChg chg="add mod">
          <ac:chgData name="anamikababup@gmail.com" userId="0109f2cd376166f6" providerId="LiveId" clId="{C4C4EF01-876C-4E51-8CB3-0BB11A547A70}" dt="2024-09-22T05:59:41.077" v="50" actId="1076"/>
          <ac:picMkLst>
            <pc:docMk/>
            <pc:sldMk cId="1555339572" sldId="279"/>
            <ac:picMk id="9" creationId="{D02C7CC7-15B6-6170-C2B0-0F0BCD941B3D}"/>
          </ac:picMkLst>
        </pc:picChg>
      </pc:sldChg>
      <pc:sldChg chg="addSp modSp new mod setBg">
        <pc:chgData name="anamikababup@gmail.com" userId="0109f2cd376166f6" providerId="LiveId" clId="{C4C4EF01-876C-4E51-8CB3-0BB11A547A70}" dt="2024-09-22T06:01:13.417" v="73" actId="1076"/>
        <pc:sldMkLst>
          <pc:docMk/>
          <pc:sldMk cId="3592109311" sldId="280"/>
        </pc:sldMkLst>
        <pc:spChg chg="add mod">
          <ac:chgData name="anamikababup@gmail.com" userId="0109f2cd376166f6" providerId="LiveId" clId="{C4C4EF01-876C-4E51-8CB3-0BB11A547A70}" dt="2024-09-22T06:00:55.875" v="70" actId="255"/>
          <ac:spMkLst>
            <pc:docMk/>
            <pc:sldMk cId="3592109311" sldId="280"/>
            <ac:spMk id="2" creationId="{E77A0C42-AFF4-845D-4ACF-938FA0E6530F}"/>
          </ac:spMkLst>
        </pc:spChg>
        <pc:picChg chg="add mod">
          <ac:chgData name="anamikababup@gmail.com" userId="0109f2cd376166f6" providerId="LiveId" clId="{C4C4EF01-876C-4E51-8CB3-0BB11A547A70}" dt="2024-09-22T06:01:13.417" v="73" actId="1076"/>
          <ac:picMkLst>
            <pc:docMk/>
            <pc:sldMk cId="3592109311" sldId="280"/>
            <ac:picMk id="4" creationId="{C9F1B62E-40C9-4334-6586-0BC1EE0010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6B648-0968-4EB7-A7EC-C2B161A8E233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1F59-480D-4CC4-8597-0D400C357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82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1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29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579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40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26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04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27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30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7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5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7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51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366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38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25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12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201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056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8446-8347-4889-85D0-9BDF946F5856}" type="datetimeFigureOut">
              <a:rPr lang="en-IN" smtClean="0"/>
              <a:t>22-09-2024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FCD1A8-DDC8-4104-9006-14BD294EDB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1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52" y="667138"/>
            <a:ext cx="9144000" cy="2387600"/>
          </a:xfrm>
        </p:spPr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lgerian" panose="04020705040A02060702" pitchFamily="8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98282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5225654" y="514747"/>
            <a:ext cx="6312694" cy="1750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596"/>
              </a:lnSpc>
            </a:pPr>
            <a:endParaRPr lang="en-US" sz="3677" dirty="0">
              <a:latin typeface="Blackadder ITC" panose="04020505051007020D02" pitchFamily="8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54439" y="2825651"/>
            <a:ext cx="162520" cy="2801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06"/>
              </a:lnSpc>
            </a:pPr>
            <a:endParaRPr lang="en-US" sz="2206" dirty="0"/>
          </a:p>
        </p:txBody>
      </p:sp>
      <p:sp>
        <p:nvSpPr>
          <p:cNvPr id="9" name="Text 5"/>
          <p:cNvSpPr/>
          <p:nvPr/>
        </p:nvSpPr>
        <p:spPr>
          <a:xfrm>
            <a:off x="5832575" y="2755702"/>
            <a:ext cx="2456061" cy="583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8"/>
              </a:lnSpc>
            </a:pPr>
            <a:endParaRPr lang="en-US" sz="1838" dirty="0"/>
          </a:p>
        </p:txBody>
      </p:sp>
      <p:sp>
        <p:nvSpPr>
          <p:cNvPr id="10" name="Text 6"/>
          <p:cNvSpPr/>
          <p:nvPr/>
        </p:nvSpPr>
        <p:spPr>
          <a:xfrm>
            <a:off x="5832575" y="3451324"/>
            <a:ext cx="2456061" cy="1493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53"/>
              </a:lnSpc>
            </a:pPr>
            <a:endParaRPr lang="en-US" sz="1471" dirty="0"/>
          </a:p>
        </p:txBody>
      </p:sp>
      <p:sp>
        <p:nvSpPr>
          <p:cNvPr id="13" name="Text 9"/>
          <p:cNvSpPr/>
          <p:nvPr/>
        </p:nvSpPr>
        <p:spPr>
          <a:xfrm>
            <a:off x="9082286" y="2755702"/>
            <a:ext cx="2421433" cy="291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98"/>
              </a:lnSpc>
            </a:pPr>
            <a:endParaRPr lang="en-US" sz="1838" dirty="0"/>
          </a:p>
        </p:txBody>
      </p:sp>
      <p:sp>
        <p:nvSpPr>
          <p:cNvPr id="14" name="Text 10"/>
          <p:cNvSpPr/>
          <p:nvPr/>
        </p:nvSpPr>
        <p:spPr>
          <a:xfrm>
            <a:off x="9082286" y="3159522"/>
            <a:ext cx="2456061" cy="11949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53"/>
              </a:lnSpc>
            </a:pPr>
            <a:endParaRPr lang="en-US" sz="1471" dirty="0"/>
          </a:p>
        </p:txBody>
      </p:sp>
      <p:sp>
        <p:nvSpPr>
          <p:cNvPr id="17" name="Text 13"/>
          <p:cNvSpPr/>
          <p:nvPr/>
        </p:nvSpPr>
        <p:spPr>
          <a:xfrm>
            <a:off x="5832575" y="5341839"/>
            <a:ext cx="2530376" cy="291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98"/>
              </a:lnSpc>
            </a:pPr>
            <a:endParaRPr lang="en-US" sz="1838" dirty="0"/>
          </a:p>
        </p:txBody>
      </p:sp>
      <p:sp>
        <p:nvSpPr>
          <p:cNvPr id="4" name="TextBox 3"/>
          <p:cNvSpPr txBox="1"/>
          <p:nvPr/>
        </p:nvSpPr>
        <p:spPr>
          <a:xfrm>
            <a:off x="1399134" y="1064839"/>
            <a:ext cx="9651999" cy="705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Physics Lab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Advanced Computer Lab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Well Equipped Library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Canteen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 Free Transport Service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Internet Service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College Hostel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Club Activities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Play Ground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 Highly Qualified And Well Experienced Staff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Seminar Hall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Prayer Hall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1900" dirty="0">
                <a:latin typeface="Gadugi" panose="020B0502040204020203" pitchFamily="34" charset="0"/>
                <a:ea typeface="Gadugi" panose="020B0502040204020203" pitchFamily="34" charset="0"/>
              </a:rPr>
              <a:t>Strong Security System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endParaRPr lang="en-IN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endParaRPr lang="en-IN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endParaRPr lang="en-IN" sz="19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3069" y="523840"/>
            <a:ext cx="5553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Gentium Book Basic" panose="02000503060000020004" pitchFamily="2" charset="0"/>
              </a:rPr>
              <a:t>Facilities</a:t>
            </a:r>
            <a:r>
              <a:rPr lang="en-IN" sz="2800" b="1" dirty="0">
                <a:latin typeface="Gentium Book Basic" panose="02000503060000020004" pitchFamily="2" charset="0"/>
              </a:rPr>
              <a:t> Of Our College</a:t>
            </a:r>
          </a:p>
        </p:txBody>
      </p:sp>
    </p:spTree>
    <p:extLst>
      <p:ext uri="{BB962C8B-B14F-4D97-AF65-F5344CB8AC3E}">
        <p14:creationId xmlns:p14="http://schemas.microsoft.com/office/powerpoint/2010/main" val="71258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5225654" y="514747"/>
            <a:ext cx="6312694" cy="1750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596"/>
              </a:lnSpc>
            </a:pPr>
            <a:endParaRPr lang="en-US" sz="3677" dirty="0">
              <a:latin typeface="Blackadder ITC" panose="04020505051007020D02" pitchFamily="8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54439" y="2825651"/>
            <a:ext cx="162520" cy="2801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06"/>
              </a:lnSpc>
            </a:pPr>
            <a:endParaRPr lang="en-US" sz="2206" dirty="0"/>
          </a:p>
        </p:txBody>
      </p:sp>
      <p:sp>
        <p:nvSpPr>
          <p:cNvPr id="9" name="Text 5"/>
          <p:cNvSpPr/>
          <p:nvPr/>
        </p:nvSpPr>
        <p:spPr>
          <a:xfrm>
            <a:off x="5832575" y="2755702"/>
            <a:ext cx="2456061" cy="583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8"/>
              </a:lnSpc>
            </a:pPr>
            <a:endParaRPr lang="en-US" sz="1838" dirty="0"/>
          </a:p>
        </p:txBody>
      </p:sp>
      <p:sp>
        <p:nvSpPr>
          <p:cNvPr id="10" name="Text 6"/>
          <p:cNvSpPr/>
          <p:nvPr/>
        </p:nvSpPr>
        <p:spPr>
          <a:xfrm>
            <a:off x="5832575" y="3451324"/>
            <a:ext cx="2456061" cy="1493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53"/>
              </a:lnSpc>
            </a:pPr>
            <a:endParaRPr lang="en-US" sz="1471" dirty="0"/>
          </a:p>
        </p:txBody>
      </p:sp>
      <p:sp>
        <p:nvSpPr>
          <p:cNvPr id="13" name="Text 9"/>
          <p:cNvSpPr/>
          <p:nvPr/>
        </p:nvSpPr>
        <p:spPr>
          <a:xfrm>
            <a:off x="9082286" y="2755702"/>
            <a:ext cx="2421433" cy="291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98"/>
              </a:lnSpc>
            </a:pPr>
            <a:endParaRPr lang="en-US" sz="1838" dirty="0"/>
          </a:p>
        </p:txBody>
      </p:sp>
      <p:sp>
        <p:nvSpPr>
          <p:cNvPr id="14" name="Text 10"/>
          <p:cNvSpPr/>
          <p:nvPr/>
        </p:nvSpPr>
        <p:spPr>
          <a:xfrm>
            <a:off x="9082286" y="3159522"/>
            <a:ext cx="2456061" cy="11949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53"/>
              </a:lnSpc>
            </a:pPr>
            <a:endParaRPr lang="en-US" sz="1471" dirty="0"/>
          </a:p>
        </p:txBody>
      </p:sp>
      <p:sp>
        <p:nvSpPr>
          <p:cNvPr id="17" name="Text 13"/>
          <p:cNvSpPr/>
          <p:nvPr/>
        </p:nvSpPr>
        <p:spPr>
          <a:xfrm>
            <a:off x="5832575" y="5341839"/>
            <a:ext cx="2530376" cy="291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98"/>
              </a:lnSpc>
            </a:pPr>
            <a:endParaRPr lang="en-US" sz="1838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12" y="2227186"/>
            <a:ext cx="2918128" cy="2804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6" y="2084631"/>
            <a:ext cx="2896780" cy="2746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7769" y="4965235"/>
            <a:ext cx="239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Gadugi" panose="020B0502040204020203" pitchFamily="34" charset="0"/>
                <a:ea typeface="Gadugi" panose="020B0502040204020203" pitchFamily="34" charset="0"/>
              </a:rPr>
              <a:t>ARSHIDA K A</a:t>
            </a:r>
          </a:p>
          <a:p>
            <a:r>
              <a:rPr lang="en-IN" sz="1600" b="1" dirty="0">
                <a:latin typeface="Gadugi" panose="020B0502040204020203" pitchFamily="34" charset="0"/>
                <a:ea typeface="Gadugi" panose="020B0502040204020203" pitchFamily="34" charset="0"/>
              </a:rPr>
              <a:t>A</a:t>
            </a:r>
            <a:r>
              <a:rPr lang="en-IN" sz="1600" b="1" baseline="30000" dirty="0">
                <a:latin typeface="Gadugi" panose="020B0502040204020203" pitchFamily="34" charset="0"/>
                <a:ea typeface="Gadugi" panose="020B0502040204020203" pitchFamily="34" charset="0"/>
              </a:rPr>
              <a:t>+ </a:t>
            </a:r>
            <a:r>
              <a:rPr lang="en-IN" sz="1600" b="1" dirty="0">
                <a:latin typeface="Gadugi" panose="020B0502040204020203" pitchFamily="34" charset="0"/>
                <a:ea typeface="Gadugi" panose="020B0502040204020203" pitchFamily="34" charset="0"/>
              </a:rPr>
              <a:t>GRADE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9295" y="4965235"/>
            <a:ext cx="190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Gadugi" panose="020B0502040204020203" pitchFamily="34" charset="0"/>
                <a:ea typeface="Gadugi" panose="020B0502040204020203" pitchFamily="34" charset="0"/>
              </a:rPr>
              <a:t>THAHIRA K</a:t>
            </a:r>
          </a:p>
          <a:p>
            <a:r>
              <a:rPr lang="en-IN" sz="1600" b="1" dirty="0">
                <a:latin typeface="Gadugi" panose="020B0502040204020203" pitchFamily="34" charset="0"/>
                <a:ea typeface="Gadugi" panose="020B0502040204020203" pitchFamily="34" charset="0"/>
              </a:rPr>
              <a:t>A</a:t>
            </a:r>
            <a:r>
              <a:rPr lang="en-IN" sz="1600" b="1" baseline="30000" dirty="0">
                <a:latin typeface="Gadugi" panose="020B0502040204020203" pitchFamily="34" charset="0"/>
                <a:ea typeface="Gadugi" panose="020B0502040204020203" pitchFamily="34" charset="0"/>
              </a:rPr>
              <a:t>+  </a:t>
            </a:r>
            <a:r>
              <a:rPr lang="en-IN" sz="1600" b="1" dirty="0">
                <a:latin typeface="Gadugi" panose="020B0502040204020203" pitchFamily="34" charset="0"/>
                <a:ea typeface="Gadugi" panose="020B0502040204020203" pitchFamily="34" charset="0"/>
              </a:rPr>
              <a:t>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989" y="592801"/>
            <a:ext cx="9131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Gentium Book Basic" panose="02000503060000020004" pitchFamily="2" charset="0"/>
              </a:rPr>
              <a:t>Our Achievements</a:t>
            </a:r>
          </a:p>
          <a:p>
            <a:r>
              <a:rPr lang="en-IN" sz="2800" b="1" dirty="0">
                <a:latin typeface="Gentium Book Basic" panose="02000503060000020004" pitchFamily="2" charset="0"/>
              </a:rPr>
              <a:t>                        M.Sc. PHYSICS 2022-2024 TOPPERS</a:t>
            </a:r>
          </a:p>
        </p:txBody>
      </p:sp>
    </p:spTree>
    <p:extLst>
      <p:ext uri="{BB962C8B-B14F-4D97-AF65-F5344CB8AC3E}">
        <p14:creationId xmlns:p14="http://schemas.microsoft.com/office/powerpoint/2010/main" val="427852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9408B-9B32-C3E2-9405-F9F62CE12D37}"/>
              </a:ext>
            </a:extLst>
          </p:cNvPr>
          <p:cNvSpPr txBox="1"/>
          <p:nvPr/>
        </p:nvSpPr>
        <p:spPr>
          <a:xfrm>
            <a:off x="1117600" y="456957"/>
            <a:ext cx="68511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ntium Book Basic" panose="02000503060000020004" pitchFamily="2" charset="0"/>
              </a:rPr>
              <a:t>Department Events</a:t>
            </a:r>
            <a:endParaRPr lang="en-IN" sz="3200" b="1" dirty="0">
              <a:latin typeface="Gentium Book Basic" panose="0200050306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3FE23-2F2B-B5B6-ED29-A217C598CA3E}"/>
              </a:ext>
            </a:extLst>
          </p:cNvPr>
          <p:cNvSpPr txBox="1"/>
          <p:nvPr/>
        </p:nvSpPr>
        <p:spPr>
          <a:xfrm>
            <a:off x="1422399" y="1140234"/>
            <a:ext cx="7490691" cy="418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1.ASSOCIATION PROGRAMMS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2.SEMINARS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3.PAPER PRESENTATIONS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4.INSTITUTION VISITS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5.FIELD TRIPS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6.WORKSHOP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7.EXHIBITION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8.AWARD CEREMONIES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9.PUZZLE DAY</a:t>
            </a:r>
            <a:endParaRPr lang="en-IN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C43E1-D9B7-FA64-3095-C6780125B598}"/>
              </a:ext>
            </a:extLst>
          </p:cNvPr>
          <p:cNvSpPr txBox="1"/>
          <p:nvPr/>
        </p:nvSpPr>
        <p:spPr>
          <a:xfrm>
            <a:off x="1174478" y="1825080"/>
            <a:ext cx="8329740" cy="142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Visit the website of Calicut University for detailed information about the application process, deadlines, and requirements. You can also contact our admissions office for any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B2331-9A0E-AFEA-B888-F78B7C91B7D9}"/>
              </a:ext>
            </a:extLst>
          </p:cNvPr>
          <p:cNvSpPr txBox="1"/>
          <p:nvPr/>
        </p:nvSpPr>
        <p:spPr>
          <a:xfrm>
            <a:off x="1174478" y="1090485"/>
            <a:ext cx="304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ntium Book Basic" panose="02000503060000020004" pitchFamily="2" charset="0"/>
              </a:rPr>
              <a:t>How To Apply</a:t>
            </a:r>
            <a:endParaRPr lang="en-IN" sz="3200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5233492" y="756940"/>
            <a:ext cx="6297018" cy="1181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651"/>
              </a:lnSpc>
            </a:pPr>
            <a:endParaRPr lang="en-US" sz="3721" dirty="0"/>
          </a:p>
        </p:txBody>
      </p:sp>
      <p:sp>
        <p:nvSpPr>
          <p:cNvPr id="9" name="Text 5"/>
          <p:cNvSpPr/>
          <p:nvPr/>
        </p:nvSpPr>
        <p:spPr>
          <a:xfrm>
            <a:off x="5422504" y="2819401"/>
            <a:ext cx="2676029" cy="1512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  <p:sp>
        <p:nvSpPr>
          <p:cNvPr id="11" name="Text 7"/>
          <p:cNvSpPr/>
          <p:nvPr/>
        </p:nvSpPr>
        <p:spPr>
          <a:xfrm>
            <a:off x="8665568" y="2410718"/>
            <a:ext cx="236269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12" name="Text 8"/>
          <p:cNvSpPr/>
          <p:nvPr/>
        </p:nvSpPr>
        <p:spPr>
          <a:xfrm>
            <a:off x="8665568" y="2819401"/>
            <a:ext cx="2676029" cy="1512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r>
              <a:rPr lang="en-US" sz="1488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488" dirty="0"/>
          </a:p>
        </p:txBody>
      </p:sp>
      <p:sp>
        <p:nvSpPr>
          <p:cNvPr id="15" name="Text 11"/>
          <p:cNvSpPr/>
          <p:nvPr/>
        </p:nvSpPr>
        <p:spPr>
          <a:xfrm>
            <a:off x="5422504" y="5307211"/>
            <a:ext cx="5918994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76" y="1676260"/>
            <a:ext cx="6100267" cy="4648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6576" y="759191"/>
            <a:ext cx="580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Gentium Book Basic" panose="02000503060000020004" pitchFamily="2" charset="0"/>
              </a:rPr>
              <a:t>ORIENTATION PROGRAMME</a:t>
            </a:r>
            <a:endParaRPr lang="en-IN" sz="3000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6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634505" y="4522491"/>
            <a:ext cx="2266256" cy="2832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31"/>
              </a:lnSpc>
            </a:pPr>
            <a:endParaRPr lang="en-US" sz="1784" dirty="0"/>
          </a:p>
        </p:txBody>
      </p:sp>
      <p:sp>
        <p:nvSpPr>
          <p:cNvPr id="11" name="Text 6"/>
          <p:cNvSpPr/>
          <p:nvPr/>
        </p:nvSpPr>
        <p:spPr>
          <a:xfrm>
            <a:off x="4366121" y="4914504"/>
            <a:ext cx="3459758" cy="11600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4"/>
              </a:lnSpc>
            </a:pPr>
            <a:endParaRPr lang="en-US" sz="1427" dirty="0"/>
          </a:p>
        </p:txBody>
      </p:sp>
      <p:pic>
        <p:nvPicPr>
          <p:cNvPr id="15" name="Image 4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70" y="1547781"/>
            <a:ext cx="6071947" cy="4385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26" y="544304"/>
            <a:ext cx="489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ntium Book Basic" panose="02000503060000020004" pitchFamily="2" charset="0"/>
              </a:rPr>
              <a:t>Department Meetings</a:t>
            </a:r>
            <a:endParaRPr lang="en-IN" sz="2800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5"/>
          <p:cNvSpPr/>
          <p:nvPr/>
        </p:nvSpPr>
        <p:spPr>
          <a:xfrm>
            <a:off x="5391943" y="2020094"/>
            <a:ext cx="2806105" cy="2892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endParaRPr lang="en-US" sz="1424" dirty="0"/>
          </a:p>
        </p:txBody>
      </p:sp>
      <p:sp>
        <p:nvSpPr>
          <p:cNvPr id="10" name="Text 6"/>
          <p:cNvSpPr/>
          <p:nvPr/>
        </p:nvSpPr>
        <p:spPr>
          <a:xfrm>
            <a:off x="8565952" y="2020095"/>
            <a:ext cx="2806105" cy="11568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78"/>
              </a:lnSpc>
            </a:pPr>
            <a:endParaRPr lang="en-US" sz="1424" dirty="0"/>
          </a:p>
        </p:txBody>
      </p:sp>
      <p:sp>
        <p:nvSpPr>
          <p:cNvPr id="12" name="Text 8"/>
          <p:cNvSpPr/>
          <p:nvPr/>
        </p:nvSpPr>
        <p:spPr>
          <a:xfrm>
            <a:off x="5391943" y="3406577"/>
            <a:ext cx="2806105" cy="108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endParaRPr lang="en-US" sz="1424" dirty="0"/>
          </a:p>
        </p:txBody>
      </p:sp>
      <p:sp>
        <p:nvSpPr>
          <p:cNvPr id="13" name="Text 9"/>
          <p:cNvSpPr/>
          <p:nvPr/>
        </p:nvSpPr>
        <p:spPr>
          <a:xfrm>
            <a:off x="8565952" y="3406577"/>
            <a:ext cx="2806105" cy="11568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78"/>
              </a:lnSpc>
            </a:pPr>
            <a:endParaRPr lang="en-US" sz="1424" dirty="0"/>
          </a:p>
        </p:txBody>
      </p:sp>
      <p:sp>
        <p:nvSpPr>
          <p:cNvPr id="16" name="Text 12"/>
          <p:cNvSpPr/>
          <p:nvPr/>
        </p:nvSpPr>
        <p:spPr>
          <a:xfrm>
            <a:off x="8565952" y="4793059"/>
            <a:ext cx="2806105" cy="1446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78"/>
              </a:lnSpc>
            </a:pPr>
            <a:endParaRPr lang="en-US" sz="1424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76" y="1977964"/>
            <a:ext cx="5886531" cy="4014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4427" y="729623"/>
            <a:ext cx="614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Gentium Book Basic" panose="02000503060000020004" pitchFamily="2" charset="0"/>
              </a:rPr>
              <a:t>Documentory</a:t>
            </a:r>
            <a:r>
              <a:rPr lang="en-US" sz="3000" b="1" dirty="0">
                <a:latin typeface="Gentium Book Basic" panose="02000503060000020004" pitchFamily="2" charset="0"/>
              </a:rPr>
              <a:t>–Science Day</a:t>
            </a:r>
            <a:endParaRPr lang="en-IN" sz="3000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A0C42-AFF4-845D-4ACF-938FA0E6530F}"/>
              </a:ext>
            </a:extLst>
          </p:cNvPr>
          <p:cNvSpPr txBox="1"/>
          <p:nvPr/>
        </p:nvSpPr>
        <p:spPr>
          <a:xfrm>
            <a:off x="2524125" y="1095375"/>
            <a:ext cx="288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rial Black" panose="020B0A04020102020204" pitchFamily="34" charset="0"/>
              </a:rPr>
              <a:t>Study TOUR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1B62E-40C9-4334-6586-0BC1EE00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814881"/>
            <a:ext cx="5940742" cy="44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9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E668C-790A-0A13-4408-DA237BB7B3E7}"/>
              </a:ext>
            </a:extLst>
          </p:cNvPr>
          <p:cNvSpPr txBox="1"/>
          <p:nvPr/>
        </p:nvSpPr>
        <p:spPr>
          <a:xfrm>
            <a:off x="2495550" y="161925"/>
            <a:ext cx="333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rial Black" panose="020B0A04020102020204" pitchFamily="34" charset="0"/>
              </a:rPr>
              <a:t>Photo contest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5A029-635F-C894-4378-C69ABD3CF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1"/>
          <a:stretch/>
        </p:blipFill>
        <p:spPr>
          <a:xfrm>
            <a:off x="149413" y="1432500"/>
            <a:ext cx="2069911" cy="275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64AF9-8359-26BF-2498-23029032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432499"/>
            <a:ext cx="5505450" cy="275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C7CC7-15B6-6170-C2B0-0F0BCD941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45" y="1556323"/>
            <a:ext cx="235587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0DBF10-9991-9C13-BC6A-D57CC76D5A9E}"/>
              </a:ext>
            </a:extLst>
          </p:cNvPr>
          <p:cNvSpPr txBox="1"/>
          <p:nvPr/>
        </p:nvSpPr>
        <p:spPr>
          <a:xfrm>
            <a:off x="1286788" y="1599942"/>
            <a:ext cx="257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entium Book Basic" panose="02000503060000020004" pitchFamily="2" charset="0"/>
              </a:rPr>
              <a:t>How To Reach</a:t>
            </a:r>
            <a:endParaRPr lang="en-IN" sz="3200" b="1" dirty="0">
              <a:latin typeface="Gentium Book Basic" panose="0200050306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E1B6F-4CA0-9B33-911B-2E8575748DB1}"/>
              </a:ext>
            </a:extLst>
          </p:cNvPr>
          <p:cNvSpPr txBox="1"/>
          <p:nvPr/>
        </p:nvSpPr>
        <p:spPr>
          <a:xfrm>
            <a:off x="1048663" y="2454230"/>
            <a:ext cx="11665527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Take Bus From EDAPPAL Town To POOKKARATHARA,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Nearly 2 KM From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Edappal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Town ,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Athani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Road</a:t>
            </a:r>
            <a:endParaRPr lang="en-IN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2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8" y="1893276"/>
            <a:ext cx="3813442" cy="21789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536466" y="3990975"/>
            <a:ext cx="6622065" cy="25129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82"/>
              </a:lnSpc>
            </a:pPr>
            <a:endParaRPr lang="en-US" sz="2667" dirty="0"/>
          </a:p>
        </p:txBody>
      </p:sp>
      <p:sp>
        <p:nvSpPr>
          <p:cNvPr id="10" name="Text 6"/>
          <p:cNvSpPr/>
          <p:nvPr/>
        </p:nvSpPr>
        <p:spPr>
          <a:xfrm>
            <a:off x="5630367" y="4524078"/>
            <a:ext cx="1613396" cy="3306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605"/>
              </a:lnSpc>
            </a:pPr>
            <a:endParaRPr lang="en-US" sz="1861" b="1" dirty="0">
              <a:solidFill>
                <a:srgbClr val="4A4A45"/>
              </a:solidFill>
              <a:latin typeface="Lato" pitchFamily="34" charset="0"/>
              <a:ea typeface="Lato" pitchFamily="34" charset="-122"/>
            </a:endParaRPr>
          </a:p>
          <a:p>
            <a:pPr>
              <a:lnSpc>
                <a:spcPts val="2605"/>
              </a:lnSpc>
            </a:pPr>
            <a:endParaRPr lang="en-US" sz="1861" b="1" dirty="0">
              <a:solidFill>
                <a:srgbClr val="4A4A45"/>
              </a:solidFill>
              <a:latin typeface="Lato" pitchFamily="34" charset="0"/>
              <a:ea typeface="Lato" pitchFamily="34" charset="-122"/>
            </a:endParaRPr>
          </a:p>
          <a:p>
            <a:pPr>
              <a:lnSpc>
                <a:spcPts val="2605"/>
              </a:lnSpc>
            </a:pPr>
            <a:endParaRPr lang="en-US" sz="1861" b="1" dirty="0">
              <a:solidFill>
                <a:srgbClr val="4A4A45"/>
              </a:solidFill>
              <a:latin typeface="Lato" pitchFamily="34" charset="0"/>
              <a:ea typeface="Lato" pitchFamily="34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C16A00-B413-DEE3-3601-58AEE703F9DB}"/>
              </a:ext>
            </a:extLst>
          </p:cNvPr>
          <p:cNvSpPr/>
          <p:nvPr/>
        </p:nvSpPr>
        <p:spPr>
          <a:xfrm>
            <a:off x="98104" y="1588017"/>
            <a:ext cx="6365834" cy="3101409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ts val="23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4A4A45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science that deals with matter and energy and their actions upon each other in the fields of mechanics, heat, light, electricity, sound, and the atomic nucleus</a:t>
            </a:r>
          </a:p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71F1D-0EDF-162D-9F7C-24F6ABA9FF67}"/>
              </a:ext>
            </a:extLst>
          </p:cNvPr>
          <p:cNvSpPr txBox="1"/>
          <p:nvPr/>
        </p:nvSpPr>
        <p:spPr>
          <a:xfrm>
            <a:off x="941915" y="859800"/>
            <a:ext cx="467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THE FUTURE OF PHYSICS </a:t>
            </a:r>
          </a:p>
        </p:txBody>
      </p:sp>
    </p:spTree>
    <p:extLst>
      <p:ext uri="{BB962C8B-B14F-4D97-AF65-F5344CB8AC3E}">
        <p14:creationId xmlns:p14="http://schemas.microsoft.com/office/powerpoint/2010/main" val="4424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D740D-8DA7-7F8B-804C-3692A1B0873F}"/>
              </a:ext>
            </a:extLst>
          </p:cNvPr>
          <p:cNvSpPr txBox="1"/>
          <p:nvPr/>
        </p:nvSpPr>
        <p:spPr>
          <a:xfrm>
            <a:off x="1111542" y="2035486"/>
            <a:ext cx="795250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u="sng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Contact Us</a:t>
            </a:r>
          </a:p>
          <a:p>
            <a:pPr algn="ctr">
              <a:lnSpc>
                <a:spcPct val="150000"/>
              </a:lnSpc>
            </a:pPr>
            <a:br>
              <a:rPr lang="en-IN" b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en-IN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Hidaya</a:t>
            </a: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Campus, </a:t>
            </a:r>
          </a:p>
          <a:p>
            <a:pPr algn="ctr">
              <a:lnSpc>
                <a:spcPct val="150000"/>
              </a:lnSpc>
            </a:pPr>
            <a:r>
              <a:rPr lang="en-IN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Pookkarathara</a:t>
            </a: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, </a:t>
            </a:r>
            <a:r>
              <a:rPr lang="en-IN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Kololamba</a:t>
            </a: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PO, 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Malappuram Dt, Pin - 679579</a:t>
            </a:r>
            <a:b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Telephone: +91 8593000166 </a:t>
            </a:r>
            <a:b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Office : 0494 2684067 </a:t>
            </a:r>
            <a:b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Principal: 8593000164</a:t>
            </a:r>
            <a:br>
              <a:rPr lang="en-IN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en-IN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Email: </a:t>
            </a:r>
            <a:r>
              <a:rPr lang="en-IN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kvumcollege@gmail.com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49EAE-8867-0CA4-FB13-968CAD69A0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192" y="379701"/>
            <a:ext cx="9087298" cy="134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914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77466A-F26B-5A79-F895-A558393AC95F}"/>
              </a:ext>
            </a:extLst>
          </p:cNvPr>
          <p:cNvSpPr txBox="1"/>
          <p:nvPr/>
        </p:nvSpPr>
        <p:spPr>
          <a:xfrm>
            <a:off x="3798714" y="2731876"/>
            <a:ext cx="4957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/>
              <a:t>Thank You</a:t>
            </a:r>
            <a:endParaRPr lang="en-IN" sz="5400" b="1" i="1" dirty="0"/>
          </a:p>
        </p:txBody>
      </p:sp>
    </p:spTree>
    <p:extLst>
      <p:ext uri="{BB962C8B-B14F-4D97-AF65-F5344CB8AC3E}">
        <p14:creationId xmlns:p14="http://schemas.microsoft.com/office/powerpoint/2010/main" val="123448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45" y="1688749"/>
            <a:ext cx="4378037" cy="2762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6A948F-672A-817A-5FFB-CEB68739AEFE}"/>
              </a:ext>
            </a:extLst>
          </p:cNvPr>
          <p:cNvSpPr txBox="1"/>
          <p:nvPr/>
        </p:nvSpPr>
        <p:spPr>
          <a:xfrm>
            <a:off x="1608251" y="1006276"/>
            <a:ext cx="79461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dirty="0">
                <a:solidFill>
                  <a:schemeClr val="accent2"/>
                </a:solidFill>
                <a:latin typeface="Gentium Book Basic" panose="02000503060000020004" pitchFamily="2" charset="0"/>
              </a:rPr>
              <a:t>Vision</a:t>
            </a:r>
          </a:p>
          <a:p>
            <a:pPr algn="l" fontAlgn="base"/>
            <a:endParaRPr lang="en-US" sz="2000" b="1" dirty="0">
              <a:solidFill>
                <a:srgbClr val="444444"/>
              </a:solidFill>
              <a:latin typeface="Algerian" panose="04020705040A02060702" pitchFamily="82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impart state-of-the-art knowledge of Physics to create competency and skills.</a:t>
            </a:r>
          </a:p>
          <a:p>
            <a:pPr algn="l" fontAlgn="base"/>
            <a:endParaRPr lang="en-US" sz="2000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algn="l" fontAlgn="base"/>
            <a:endParaRPr lang="en-US" sz="2000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algn="l" fontAlgn="base"/>
            <a:r>
              <a:rPr lang="en-US" sz="2800" b="1" dirty="0">
                <a:solidFill>
                  <a:schemeClr val="accent2"/>
                </a:solidFill>
                <a:latin typeface="Gentium Book Basic" panose="02000503060000020004" pitchFamily="2" charset="0"/>
              </a:rPr>
              <a:t>Mission</a:t>
            </a:r>
            <a:endParaRPr lang="en-US" sz="2000" b="1" dirty="0">
              <a:solidFill>
                <a:schemeClr val="accent2"/>
              </a:solidFill>
              <a:latin typeface="Gentium Book Basic" panose="02000503060000020004" pitchFamily="2" charset="0"/>
            </a:endParaRPr>
          </a:p>
          <a:p>
            <a:pPr algn="l" fontAlgn="base"/>
            <a:endParaRPr lang="en-US" sz="2000" b="1" dirty="0">
              <a:solidFill>
                <a:srgbClr val="444444"/>
              </a:solidFill>
              <a:latin typeface="Algerian" panose="04020705040A02060702" pitchFamily="82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physics department is committed to impart quality education both in theoretical as well as experimental physics with special emphasis on ‘learning by doing’ for socio-economic growth</a:t>
            </a:r>
            <a:r>
              <a:rPr lang="en-US" sz="2000" dirty="0">
                <a:solidFill>
                  <a:srgbClr val="444444"/>
                </a:solidFill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4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08E83E-4241-BCFE-2A47-50DDC9E8251A}"/>
              </a:ext>
            </a:extLst>
          </p:cNvPr>
          <p:cNvSpPr txBox="1"/>
          <p:nvPr/>
        </p:nvSpPr>
        <p:spPr>
          <a:xfrm>
            <a:off x="951345" y="1889965"/>
            <a:ext cx="87745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Bachelor of science programme in PHYSICS established in 2008 and masters </a:t>
            </a:r>
            <a:r>
              <a:rPr lang="en-IN" sz="200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Iin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established in the year 2018 with the vision to be a centre for “hope &amp; wellbeing”. There are five qualified faculty members with separate digital classrooms for effective teaching. A well furnished ang highly equipped laboratory. There is a collection of books and journals for the fruitful learning of the subject. Institutional visits and internship programmes are providing for UG and PG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9D38D-BC48-5CA0-0E9F-E7B2B7F0336E}"/>
              </a:ext>
            </a:extLst>
          </p:cNvPr>
          <p:cNvSpPr txBox="1"/>
          <p:nvPr/>
        </p:nvSpPr>
        <p:spPr>
          <a:xfrm>
            <a:off x="1733276" y="1132941"/>
            <a:ext cx="346447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latin typeface="Gentium Book Basic" panose="02000503060000020004" pitchFamily="2" charset="0"/>
              </a:rPr>
              <a:t>About The Department</a:t>
            </a:r>
            <a:endParaRPr lang="en-IN" sz="2667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2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258D58-C64F-3982-A744-0E602907FA74}"/>
              </a:ext>
            </a:extLst>
          </p:cNvPr>
          <p:cNvSpPr txBox="1"/>
          <p:nvPr/>
        </p:nvSpPr>
        <p:spPr>
          <a:xfrm>
            <a:off x="1234513" y="1091287"/>
            <a:ext cx="8232760" cy="428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dirty="0" err="1">
                <a:latin typeface="Gentium Book Basic" panose="02000503060000020004" pitchFamily="2" charset="0"/>
              </a:rPr>
              <a:t>Programme</a:t>
            </a:r>
            <a:r>
              <a:rPr lang="en-US" sz="2800" b="1" dirty="0">
                <a:latin typeface="Gentium Book Basic" panose="02000503060000020004" pitchFamily="2" charset="0"/>
              </a:rPr>
              <a:t> Outcomes (POs</a:t>
            </a:r>
            <a:r>
              <a:rPr lang="en-US" b="1" dirty="0">
                <a:latin typeface="Gentium Book Basic" panose="02000503060000020004" pitchFamily="2" charset="0"/>
              </a:rPr>
              <a:t>)</a:t>
            </a:r>
          </a:p>
          <a:p>
            <a:pPr algn="l" fontAlgn="base">
              <a:lnSpc>
                <a:spcPct val="150000"/>
              </a:lnSpc>
            </a:pPr>
            <a:endParaRPr lang="en-US" sz="1500" b="1" dirty="0">
              <a:solidFill>
                <a:srgbClr val="44444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outcomes of the various programs offered by the Department of Physics are as follows: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Apply principles/laws of physics to solve the physical problems.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Identify/formulate the complex physics problems.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Design the solutions for physics problems.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Conduct experiments in physics and interpret the data.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Use the modern tools to learn the physics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Demonstrate the physics knowledge for sustainable development.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Use ethical principles and norms of physics practice.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Communicate the physics effectively.</a:t>
            </a:r>
          </a:p>
          <a:p>
            <a:pPr algn="l" fontAlgn="base">
              <a:lnSpc>
                <a:spcPct val="150000"/>
              </a:lnSpc>
            </a:pPr>
            <a:r>
              <a:rPr lang="en-US" sz="1500" dirty="0">
                <a:solidFill>
                  <a:srgbClr val="D6181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♦</a:t>
            </a:r>
            <a:r>
              <a:rPr lang="en-US" sz="1500" dirty="0">
                <a:solidFill>
                  <a:srgbClr val="44444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Demonstrate the knowledge in physics to manage the physics projects effectively</a:t>
            </a:r>
            <a:r>
              <a:rPr lang="en-US" sz="1500" dirty="0">
                <a:solidFill>
                  <a:srgbClr val="444444"/>
                </a:solidFill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5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0159"/>
            <a:ext cx="5292030" cy="486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2"/>
          <p:cNvSpPr/>
          <p:nvPr/>
        </p:nvSpPr>
        <p:spPr>
          <a:xfrm>
            <a:off x="616446" y="625574"/>
            <a:ext cx="6387108" cy="1100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334"/>
              </a:lnSpc>
            </a:pPr>
            <a:endParaRPr lang="en-US" sz="3467" dirty="0"/>
          </a:p>
        </p:txBody>
      </p:sp>
      <p:sp>
        <p:nvSpPr>
          <p:cNvPr id="10" name="Text 6"/>
          <p:cNvSpPr/>
          <p:nvPr/>
        </p:nvSpPr>
        <p:spPr>
          <a:xfrm>
            <a:off x="803970" y="2254548"/>
            <a:ext cx="153194" cy="2642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080"/>
              </a:lnSpc>
            </a:pPr>
            <a:endParaRPr lang="en-US" sz="2080" dirty="0"/>
          </a:p>
        </p:txBody>
      </p:sp>
      <p:sp>
        <p:nvSpPr>
          <p:cNvPr id="11" name="Text 7"/>
          <p:cNvSpPr/>
          <p:nvPr/>
        </p:nvSpPr>
        <p:spPr>
          <a:xfrm>
            <a:off x="1849240" y="2166541"/>
            <a:ext cx="2201664" cy="275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7"/>
              </a:lnSpc>
            </a:pPr>
            <a:endParaRPr lang="en-US" sz="1733" dirty="0"/>
          </a:p>
        </p:txBody>
      </p:sp>
      <p:sp>
        <p:nvSpPr>
          <p:cNvPr id="12" name="Text 8"/>
          <p:cNvSpPr/>
          <p:nvPr/>
        </p:nvSpPr>
        <p:spPr>
          <a:xfrm>
            <a:off x="1849239" y="2547343"/>
            <a:ext cx="5154315" cy="563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19"/>
              </a:lnSpc>
            </a:pPr>
            <a:endParaRPr lang="en-US" sz="1387" dirty="0"/>
          </a:p>
        </p:txBody>
      </p:sp>
      <p:sp>
        <p:nvSpPr>
          <p:cNvPr id="15" name="Text 11"/>
          <p:cNvSpPr/>
          <p:nvPr/>
        </p:nvSpPr>
        <p:spPr>
          <a:xfrm>
            <a:off x="803970" y="3727252"/>
            <a:ext cx="153194" cy="2642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080"/>
              </a:lnSpc>
            </a:pPr>
            <a:endParaRPr lang="en-US" sz="2080" b="1" dirty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849240" y="3639244"/>
            <a:ext cx="2905224" cy="275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7"/>
              </a:lnSpc>
            </a:pPr>
            <a:r>
              <a:rPr lang="en-US" sz="1733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endParaRPr lang="en-US" sz="1733" dirty="0"/>
          </a:p>
        </p:txBody>
      </p:sp>
      <p:sp>
        <p:nvSpPr>
          <p:cNvPr id="17" name="Text 13"/>
          <p:cNvSpPr/>
          <p:nvPr/>
        </p:nvSpPr>
        <p:spPr>
          <a:xfrm>
            <a:off x="1849239" y="4020046"/>
            <a:ext cx="5154315" cy="563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19"/>
              </a:lnSpc>
            </a:pPr>
            <a:endParaRPr lang="en-US" sz="1387" dirty="0"/>
          </a:p>
        </p:txBody>
      </p:sp>
      <p:sp>
        <p:nvSpPr>
          <p:cNvPr id="21" name="Text 17"/>
          <p:cNvSpPr/>
          <p:nvPr/>
        </p:nvSpPr>
        <p:spPr>
          <a:xfrm>
            <a:off x="1849240" y="5111949"/>
            <a:ext cx="2201664" cy="275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7"/>
              </a:lnSpc>
            </a:pPr>
            <a:endParaRPr lang="en-US" sz="1733" dirty="0"/>
          </a:p>
        </p:txBody>
      </p:sp>
      <p:sp>
        <p:nvSpPr>
          <p:cNvPr id="22" name="Text 18"/>
          <p:cNvSpPr/>
          <p:nvPr/>
        </p:nvSpPr>
        <p:spPr>
          <a:xfrm>
            <a:off x="1849239" y="5492750"/>
            <a:ext cx="5154315" cy="563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19"/>
              </a:lnSpc>
            </a:pPr>
            <a:r>
              <a:rPr lang="en-US" sz="1387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87" dirty="0"/>
          </a:p>
        </p:txBody>
      </p:sp>
      <p:sp>
        <p:nvSpPr>
          <p:cNvPr id="24" name="TextBox 23"/>
          <p:cNvSpPr txBox="1"/>
          <p:nvPr/>
        </p:nvSpPr>
        <p:spPr>
          <a:xfrm>
            <a:off x="803970" y="555645"/>
            <a:ext cx="6816031" cy="104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b="1" dirty="0">
                <a:latin typeface="Gentium Book Basic" panose="02000503060000020004" pitchFamily="2" charset="0"/>
              </a:rPr>
              <a:t>What Are the Subjects in Physics?</a:t>
            </a:r>
          </a:p>
          <a:p>
            <a:endParaRPr lang="en-US" sz="2333" b="1" dirty="0">
              <a:latin typeface="Gentium Book Basic" panose="02000503060000020004" pitchFamily="2" charset="0"/>
            </a:endParaRPr>
          </a:p>
          <a:p>
            <a:endParaRPr lang="en-IN" sz="1500" b="1" dirty="0">
              <a:latin typeface="Gentium Book Basic" panose="0200050306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043" y="1153015"/>
            <a:ext cx="646784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Electromagnetism and Photonics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Classical Mechanics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Relativistic Mechanics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Thermodynamics and Statistical Mechanics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Quantum Mechanics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Atomic 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Molecular 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Condensed Matter 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Optics and Acoustics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High-energy Particle 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Nuclear 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Relativity and Cosmology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Advanced Optics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Solid State 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Astrophysics</a:t>
            </a:r>
          </a:p>
          <a:p>
            <a:pPr marL="380985" indent="-380985">
              <a:buFont typeface="+mj-lt"/>
              <a:buAutoNum type="arabicPeriod"/>
            </a:pPr>
            <a:r>
              <a:rPr lang="en-IN" sz="2000" dirty="0">
                <a:latin typeface="Gadugi" panose="020B0502040204020203" pitchFamily="34" charset="0"/>
                <a:ea typeface="Gadugi" panose="020B0502040204020203" pitchFamily="34" charset="0"/>
              </a:rPr>
              <a:t>Atomic Spectroscopy</a:t>
            </a:r>
          </a:p>
          <a:p>
            <a:endParaRPr lang="en-IN" sz="15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-2231240" y="574610"/>
            <a:ext cx="9778008" cy="6834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IN" sz="3000" b="1" dirty="0">
                <a:latin typeface="Gentium Book Basic" panose="02000503060000020004" pitchFamily="2" charset="0"/>
                <a:cs typeface="Times New Roman" panose="02020603050405020304" pitchFamily="18" charset="0"/>
              </a:rPr>
              <a:t>                                  </a:t>
            </a:r>
            <a:r>
              <a:rPr lang="en-IN" sz="4500" b="1" dirty="0">
                <a:latin typeface="Gentium Book Basic" panose="02000503060000020004" pitchFamily="2" charset="0"/>
                <a:cs typeface="Times New Roman" panose="02020603050405020304" pitchFamily="18" charset="0"/>
              </a:rPr>
              <a:t>Careers</a:t>
            </a:r>
            <a:r>
              <a:rPr lang="en-IN" sz="3000" b="1" dirty="0">
                <a:latin typeface="Gentium Book Basic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IN" sz="4500" b="1" dirty="0">
                <a:latin typeface="Gentium Book Basic" panose="02000503060000020004" pitchFamily="2" charset="0"/>
                <a:cs typeface="Times New Roman" panose="02020603050405020304" pitchFamily="18" charset="0"/>
              </a:rPr>
              <a:t>in Physics</a:t>
            </a:r>
          </a:p>
        </p:txBody>
      </p:sp>
      <p:sp>
        <p:nvSpPr>
          <p:cNvPr id="5" name="Text 3"/>
          <p:cNvSpPr/>
          <p:nvPr/>
        </p:nvSpPr>
        <p:spPr>
          <a:xfrm>
            <a:off x="661492" y="2877344"/>
            <a:ext cx="236269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6" name="Text 4"/>
          <p:cNvSpPr/>
          <p:nvPr/>
        </p:nvSpPr>
        <p:spPr>
          <a:xfrm>
            <a:off x="1378698" y="1187460"/>
            <a:ext cx="6130818" cy="3205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Lab Technician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Teacher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Optical Engineer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Research Assistant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Research Scientist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Medical Physicist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Astronomer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Aerospace Engineer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Geophysicist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endParaRPr lang="en-US" sz="11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444107" y="2877344"/>
            <a:ext cx="2862758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8" name="Text 6"/>
          <p:cNvSpPr/>
          <p:nvPr/>
        </p:nvSpPr>
        <p:spPr>
          <a:xfrm>
            <a:off x="4444107" y="3361631"/>
            <a:ext cx="3315097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  <p:sp>
        <p:nvSpPr>
          <p:cNvPr id="9" name="Text 7"/>
          <p:cNvSpPr/>
          <p:nvPr/>
        </p:nvSpPr>
        <p:spPr>
          <a:xfrm>
            <a:off x="8226723" y="2877344"/>
            <a:ext cx="276145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10" name="Text 8"/>
          <p:cNvSpPr/>
          <p:nvPr/>
        </p:nvSpPr>
        <p:spPr>
          <a:xfrm>
            <a:off x="8226722" y="3361631"/>
            <a:ext cx="3315097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</p:spTree>
    <p:extLst>
      <p:ext uri="{BB962C8B-B14F-4D97-AF65-F5344CB8AC3E}">
        <p14:creationId xmlns:p14="http://schemas.microsoft.com/office/powerpoint/2010/main" val="220943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58309" y="687448"/>
            <a:ext cx="9778008" cy="6834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sz="3600" b="1" dirty="0">
                <a:latin typeface="Gentium Book Basic" panose="02000503060000020004" pitchFamily="2" charset="0"/>
              </a:rPr>
              <a:t>    Further Study Options After Physics</a:t>
            </a:r>
          </a:p>
        </p:txBody>
      </p:sp>
      <p:sp>
        <p:nvSpPr>
          <p:cNvPr id="5" name="Text 3"/>
          <p:cNvSpPr/>
          <p:nvPr/>
        </p:nvSpPr>
        <p:spPr>
          <a:xfrm>
            <a:off x="661492" y="2877344"/>
            <a:ext cx="236269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6" name="Text 4"/>
          <p:cNvSpPr/>
          <p:nvPr/>
        </p:nvSpPr>
        <p:spPr>
          <a:xfrm>
            <a:off x="886691" y="1215094"/>
            <a:ext cx="9365651" cy="4760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MBA in Data Science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MBA in Information Technology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PG Diploma in Data Science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PG Diploma in Astronomy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PG Diploma in Nanotechnology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Diploma in Medical Lab Technology</a:t>
            </a:r>
          </a:p>
          <a:p>
            <a:pPr marL="285739" indent="-285739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Gadugi" panose="020B0502040204020203" pitchFamily="34" charset="0"/>
                <a:ea typeface="Gadugi" panose="020B0502040204020203" pitchFamily="34" charset="0"/>
              </a:rPr>
              <a:t>Post Graduate degrees in astrophysics, quantum physics, particle physics, nanotechnology, and thermodynamics. </a:t>
            </a:r>
          </a:p>
          <a:p>
            <a:pPr marL="380985" indent="-380985">
              <a:lnSpc>
                <a:spcPct val="150000"/>
              </a:lnSpc>
              <a:buFont typeface="+mj-lt"/>
              <a:buAutoNum type="arabicPeriod"/>
            </a:pPr>
            <a:endParaRPr lang="en-US" sz="105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444107" y="2877344"/>
            <a:ext cx="2862758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8" name="Text 6"/>
          <p:cNvSpPr/>
          <p:nvPr/>
        </p:nvSpPr>
        <p:spPr>
          <a:xfrm>
            <a:off x="4444107" y="3361631"/>
            <a:ext cx="3315097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  <p:sp>
        <p:nvSpPr>
          <p:cNvPr id="9" name="Text 7"/>
          <p:cNvSpPr/>
          <p:nvPr/>
        </p:nvSpPr>
        <p:spPr>
          <a:xfrm>
            <a:off x="8226723" y="2877344"/>
            <a:ext cx="276145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10" name="Text 8"/>
          <p:cNvSpPr/>
          <p:nvPr/>
        </p:nvSpPr>
        <p:spPr>
          <a:xfrm>
            <a:off x="8226722" y="3361631"/>
            <a:ext cx="3315097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</p:spTree>
    <p:extLst>
      <p:ext uri="{BB962C8B-B14F-4D97-AF65-F5344CB8AC3E}">
        <p14:creationId xmlns:p14="http://schemas.microsoft.com/office/powerpoint/2010/main" val="343550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61492" y="893070"/>
            <a:ext cx="9778008" cy="6834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endParaRPr lang="en-US" sz="3000" dirty="0">
              <a:latin typeface="Algerian" panose="04020705040A02060702" pitchFamily="8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1492" y="2877344"/>
            <a:ext cx="236269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6" name="Text 4"/>
          <p:cNvSpPr/>
          <p:nvPr/>
        </p:nvSpPr>
        <p:spPr>
          <a:xfrm>
            <a:off x="661491" y="1668518"/>
            <a:ext cx="6761439" cy="3205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n-US" sz="1488" dirty="0"/>
          </a:p>
        </p:txBody>
      </p:sp>
      <p:sp>
        <p:nvSpPr>
          <p:cNvPr id="7" name="Text 5"/>
          <p:cNvSpPr/>
          <p:nvPr/>
        </p:nvSpPr>
        <p:spPr>
          <a:xfrm>
            <a:off x="4444107" y="2877344"/>
            <a:ext cx="2862758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8" name="Text 6"/>
          <p:cNvSpPr/>
          <p:nvPr/>
        </p:nvSpPr>
        <p:spPr>
          <a:xfrm>
            <a:off x="4444107" y="3361631"/>
            <a:ext cx="3315097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  <p:sp>
        <p:nvSpPr>
          <p:cNvPr id="9" name="Text 7"/>
          <p:cNvSpPr/>
          <p:nvPr/>
        </p:nvSpPr>
        <p:spPr>
          <a:xfrm>
            <a:off x="8226723" y="2877344"/>
            <a:ext cx="2761456" cy="295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26"/>
              </a:lnSpc>
            </a:pPr>
            <a:endParaRPr lang="en-US" sz="1861" dirty="0"/>
          </a:p>
        </p:txBody>
      </p:sp>
      <p:sp>
        <p:nvSpPr>
          <p:cNvPr id="10" name="Text 8"/>
          <p:cNvSpPr/>
          <p:nvPr/>
        </p:nvSpPr>
        <p:spPr>
          <a:xfrm>
            <a:off x="8226722" y="3361631"/>
            <a:ext cx="3315097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82"/>
              </a:lnSpc>
            </a:pPr>
            <a:endParaRPr lang="en-US" sz="1488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95" y="1253183"/>
            <a:ext cx="1971826" cy="2524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63" y="1211733"/>
            <a:ext cx="1826936" cy="2670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7673" y="1437799"/>
            <a:ext cx="2587494" cy="22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" y="1330704"/>
            <a:ext cx="2122661" cy="2587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36" y="1287941"/>
            <a:ext cx="1990990" cy="25874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6073" y="4030078"/>
            <a:ext cx="207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/>
              <a:t>JISHAD EK</a:t>
            </a:r>
          </a:p>
          <a:p>
            <a:r>
              <a:rPr lang="en-IN" sz="1500" dirty="0"/>
              <a:t>M.Sc. Physics, M.Phil.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8299" y="4044341"/>
            <a:ext cx="1966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/>
              <a:t>RAJEEV V V</a:t>
            </a:r>
          </a:p>
          <a:p>
            <a:r>
              <a:rPr lang="en-IN" sz="1500" dirty="0"/>
              <a:t>M.Sc. Physics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9982" y="3986708"/>
            <a:ext cx="1729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/>
              <a:t>SREE VIDYA M</a:t>
            </a:r>
          </a:p>
          <a:p>
            <a:r>
              <a:rPr lang="en-IN" sz="1500" dirty="0"/>
              <a:t>M.Sc. Physics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7078" y="3804318"/>
            <a:ext cx="1840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/>
              <a:t>SUHRA P.V</a:t>
            </a:r>
          </a:p>
          <a:p>
            <a:r>
              <a:rPr lang="en-IN" sz="1500" dirty="0"/>
              <a:t>M.Sc. Physics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87798" y="3882126"/>
            <a:ext cx="1754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/>
              <a:t>AMRUTHA. K.P</a:t>
            </a:r>
          </a:p>
          <a:p>
            <a:r>
              <a:rPr lang="en-IN" sz="1500" dirty="0"/>
              <a:t>M.Sc. computer science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4137" y="503847"/>
            <a:ext cx="1086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latin typeface="Gentium Book Basic" panose="02000503060000020004" pitchFamily="2" charset="0"/>
              </a:rPr>
              <a:t>Faculties Of Physics Department</a:t>
            </a:r>
          </a:p>
        </p:txBody>
      </p:sp>
    </p:spTree>
    <p:extLst>
      <p:ext uri="{BB962C8B-B14F-4D97-AF65-F5344CB8AC3E}">
        <p14:creationId xmlns:p14="http://schemas.microsoft.com/office/powerpoint/2010/main" val="3162799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658</Words>
  <Application>Microsoft Office PowerPoint</Application>
  <PresentationFormat>Widescreen</PresentationFormat>
  <Paragraphs>131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Algerian</vt:lpstr>
      <vt:lpstr>Arial</vt:lpstr>
      <vt:lpstr>Arial Black</vt:lpstr>
      <vt:lpstr>Blackadder ITC</vt:lpstr>
      <vt:lpstr>Calibri</vt:lpstr>
      <vt:lpstr>Gadugi</vt:lpstr>
      <vt:lpstr>Gentium Book Basic</vt:lpstr>
      <vt:lpstr>Helvetica</vt:lpstr>
      <vt:lpstr>Lato</vt:lpstr>
      <vt:lpstr>Times New Roman</vt:lpstr>
      <vt:lpstr>Trebuchet MS</vt:lpstr>
      <vt:lpstr>Wingdings 3</vt:lpstr>
      <vt:lpstr>Facet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Krishnaprasad CS</dc:creator>
  <cp:lastModifiedBy>anamikababup@gmail.com</cp:lastModifiedBy>
  <cp:revision>16</cp:revision>
  <dcterms:created xsi:type="dcterms:W3CDTF">2024-09-10T14:51:20Z</dcterms:created>
  <dcterms:modified xsi:type="dcterms:W3CDTF">2024-09-22T07:01:53Z</dcterms:modified>
</cp:coreProperties>
</file>